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97"/>
    <p:restoredTop sz="97155"/>
  </p:normalViewPr>
  <p:slideViewPr>
    <p:cSldViewPr snapToGrid="0">
      <p:cViewPr varScale="1">
        <p:scale>
          <a:sx n="128" d="100"/>
          <a:sy n="128" d="100"/>
        </p:scale>
        <p:origin x="7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E80C-C8B8-6482-F294-F0B978818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D158D-BDFB-2EAF-67E0-BC0E95203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40547-6C3B-2986-66AC-247C3ADB3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843D8-1A84-E0BA-B0B8-877682AF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45856-7FC1-8BD1-980A-1298EAFC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3977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E308F-E73E-525B-B526-DC8DBBF8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AF842-A8EE-3E4B-1159-C7DF256B2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3AE05-A894-9D79-E0AA-9F0C4BA6A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8F1D4-BF78-8322-5303-3E8F1B405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F8407-F205-6015-3305-47DB2FB4B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079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9ABA-B015-27AF-616C-C523108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A2ED6-5B00-DF87-7D7D-AA3918F2B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DF06F-6842-2A90-6143-446175439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AA85F-F82D-734E-E009-A13DC1F26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75367-A96D-F275-6BB1-190A8D228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6948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BFCF-26A5-AB99-BF86-F06BD756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C7D31-E709-EF0B-636D-7F5BCD054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6BBCDC-100F-2D1E-BBCC-1C00432A2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C0AC9-025E-B32B-B8E8-33FAFF58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FA2C2-A292-9DF7-1982-B292A66F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33A62-510D-9117-AA92-CAAC4ECC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6302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926F-E417-798D-FB74-E3A230AD9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BEE42-1736-4558-8D78-970EC845F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13A8E-503E-F326-F5DB-6EFBCEE71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69945-48ED-3B0A-3434-D59923584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39FC3-8E13-37C9-9EBC-08A0F4F28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0D01E-7C63-24F7-7D25-33774ECE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6EC7E5-BDE0-0213-A146-CA754F08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80D3FE-1E5C-A144-BD32-65F032FD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618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0250-74D5-86AE-2515-9F8540CA6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97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21147E-07D3-0D93-689F-C0B0C542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0FB92-EE9A-38D2-7E19-6E48C70F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C5490-AF01-C4D2-1FE7-66CF8EB8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7671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CA325-3267-FD6C-27B7-C41E77055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E22BF3-FDEF-FD54-5039-3441166CD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6F8AF-52BD-36C5-F014-B54D04B7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7127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D7569-B763-A1CF-41E3-F14D7D2A3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BDF5E-CB8C-BB5A-DD65-1A581CAEA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23122"/>
            <a:ext cx="10515600" cy="5053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76299-61E4-4481-1DAC-9105C8B8D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AEABD-DE79-9141-AFA2-A3447ADAF287}" type="datetimeFigureOut">
              <a:rPr lang="en-DE" smtClean="0"/>
              <a:t>13.01.23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5FCB1-4E7B-FDFB-8E9F-19B2FF7FC6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B1FAA-3998-653E-2F2B-5F762E199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9D0F-495B-0549-ACF6-28CD7487A2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68836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4D00FDCB-89D6-D6CD-C441-04C792FF73F2}"/>
              </a:ext>
            </a:extLst>
          </p:cNvPr>
          <p:cNvSpPr/>
          <p:nvPr/>
        </p:nvSpPr>
        <p:spPr>
          <a:xfrm>
            <a:off x="5555974" y="1868557"/>
            <a:ext cx="1073426" cy="37410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100" dirty="0"/>
              <a:t>Hello World</a:t>
            </a:r>
          </a:p>
        </p:txBody>
      </p:sp>
    </p:spTree>
    <p:extLst>
      <p:ext uri="{BB962C8B-B14F-4D97-AF65-F5344CB8AC3E}">
        <p14:creationId xmlns:p14="http://schemas.microsoft.com/office/powerpoint/2010/main" val="2895138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1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1">
            <a:lumMod val="75000"/>
          </a:schemeClr>
        </a:solidFill>
      </a:spPr>
      <a:bodyPr wrap="non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.potx" id="{911334E1-9F0A-E248-AA8C-543A1164BD3E}" vid="{471173E4-A8C7-C34D-B56E-27BBE9706E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Weber Thomas, DE-393</dc:creator>
  <cp:lastModifiedBy>Weber Thomas, DE-393</cp:lastModifiedBy>
  <cp:revision>1</cp:revision>
  <dcterms:created xsi:type="dcterms:W3CDTF">2023-01-13T15:54:01Z</dcterms:created>
  <dcterms:modified xsi:type="dcterms:W3CDTF">2023-01-13T15:54:48Z</dcterms:modified>
</cp:coreProperties>
</file>