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3"/>
  </p:notesMasterIdLst>
  <p:sldIdLst>
    <p:sldId id="256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0673"/>
    <p:restoredTop sz="94714"/>
  </p:normalViewPr>
  <p:slideViewPr>
    <p:cSldViewPr snapToGrid="0" showGuides="1">
      <p:cViewPr varScale="1">
        <p:scale>
          <a:sx n="179" d="100"/>
          <a:sy n="179" d="100"/>
        </p:scale>
        <p:origin x="216" y="43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9967A59-5012-3E40-A424-ECC636207BF3}" type="datetimeFigureOut">
              <a:rPr lang="en-GB" smtClean="0"/>
              <a:t>12/05/2023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45ACF64-1206-CF41-B26C-C0E582E5024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1758781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5ACF64-1206-CF41-B26C-C0E582E50240}" type="slidenum">
              <a:rPr lang="en-GB" smtClean="0"/>
              <a:t>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262242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FDD88BA-C41D-1B3A-A41C-C4648B44E20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B5A37F2-02A0-8DFA-8944-CE619B47EA4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9A555CF-45AD-E633-A91A-0C4929F9D3C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3C413C-14B6-4F4B-9C43-95C616FD36DA}" type="datetimeFigureOut">
              <a:rPr lang="en-GB" smtClean="0"/>
              <a:t>12/05/2023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E91185E-8FC1-8DF5-A2D9-07A4E269C1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86C1CF3-EA15-F022-277B-AFB94564D5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EA3E84-D706-0441-BEF2-F85D6E167FB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2376742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E68865D-0E6F-DA73-7D63-34FDE326A4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1C18723-2EE3-7316-F358-4E752965188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234C0E9-A36B-8A45-1463-806B11D354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3C413C-14B6-4F4B-9C43-95C616FD36DA}" type="datetimeFigureOut">
              <a:rPr lang="en-GB" smtClean="0"/>
              <a:t>12/05/2023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A23E226-2D83-2DAC-62AA-AA3787CB8E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6C088E9-49C4-1DDE-90E6-0D3F0BA9F3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EA3E84-D706-0441-BEF2-F85D6E167FB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8377452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2060D68-F802-73D8-CDB2-2BCCE7679A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F78BAF9-FE18-871A-0F06-4F5BB3C28E3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E6744AA-8D8D-8A45-B5F4-39529BC8E9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3C413C-14B6-4F4B-9C43-95C616FD36DA}" type="datetimeFigureOut">
              <a:rPr lang="en-GB" smtClean="0"/>
              <a:t>12/05/2023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43B62A6-7366-A6E1-5B38-6FD61CE9E4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5D0E704-2759-F577-7A53-142F84F12E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EA3E84-D706-0441-BEF2-F85D6E167FB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6383981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439029-4FAC-3C2A-B4A9-E2BF6187A1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E51E433-F5D8-3E0D-CAAF-94BF074364C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98D8E03-A015-9C85-EB2A-91FA4146DAA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CC5C428-A1E9-4D7F-C7C1-A9CFDBA297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3C413C-14B6-4F4B-9C43-95C616FD36DA}" type="datetimeFigureOut">
              <a:rPr lang="en-GB" smtClean="0"/>
              <a:t>12/05/2023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71DE98B-1B97-D9CF-15EF-FFF05C4E26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8137CE9-9DDB-E8C1-3C6D-D38E354B5A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EA3E84-D706-0441-BEF2-F85D6E167FB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7692766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899AF5-3C16-96CC-4E71-BB60F3AF20D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00345DE-3C53-670D-AFB9-20FA467F2AB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7E47FE5-7C9A-6F2A-7394-1C6B03B122B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F0B59D5-D4F8-10D5-8ECE-9CE17C571D3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1D5535B3-8410-A718-005C-4C8005441A6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4E080306-F5FA-1D8C-F1C7-D289EC58DCF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3C413C-14B6-4F4B-9C43-95C616FD36DA}" type="datetimeFigureOut">
              <a:rPr lang="en-GB" smtClean="0"/>
              <a:t>12/05/2023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CE20437B-910B-1E05-57CC-71388677D0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1CF25EAE-D0B6-DDA9-7CC7-DE2A1B6A7D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EA3E84-D706-0441-BEF2-F85D6E167FB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5705548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C554386-0EFE-DA33-DB9A-E96B79B1DB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544F6656-2232-07BC-73AC-A1361A05A6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3C413C-14B6-4F4B-9C43-95C616FD36DA}" type="datetimeFigureOut">
              <a:rPr lang="en-GB" smtClean="0"/>
              <a:t>12/05/2023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7173582-C747-AF72-C34A-0A427C721A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8A8F145-AE8B-C055-0D27-FC1D0347B1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EA3E84-D706-0441-BEF2-F85D6E167FB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3923975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80124FC2-BB8D-128F-AE8B-88E1ED8AA61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3C413C-14B6-4F4B-9C43-95C616FD36DA}" type="datetimeFigureOut">
              <a:rPr lang="en-GB" smtClean="0"/>
              <a:t>12/05/2023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918A5EA0-2353-7B5E-4EA2-E2B5FF5920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F1D79D2-9C8D-7BFD-EB33-8A643703FA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EA3E84-D706-0441-BEF2-F85D6E167FB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4539215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62B9466-187A-B37F-DF96-3F2D7B26D8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6997786-AB17-C6DF-B477-47CCC4F4176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8A05631-1C6A-DC3F-6383-A188BAA4420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BEC97B2-D426-9D12-76F4-17CE877AF7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3C413C-14B6-4F4B-9C43-95C616FD36DA}" type="datetimeFigureOut">
              <a:rPr lang="en-GB" smtClean="0"/>
              <a:t>12/05/2023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4BAA8DF-C90E-4926-2A23-C5A6BD494B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45E21C7-88EC-E8D8-A5A5-DA11F59F1C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EA3E84-D706-0441-BEF2-F85D6E167FB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2173206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A6E3A1A-A3ED-8184-BE47-EBA7CC6541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7F554BF8-5F2A-D399-E027-D1144B47C42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D0D9068-C5F6-011B-A918-2C25B08C0FF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32BBBDF-C8DC-A9FE-6BDF-CE54538552E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3C413C-14B6-4F4B-9C43-95C616FD36DA}" type="datetimeFigureOut">
              <a:rPr lang="en-GB" smtClean="0"/>
              <a:t>12/05/2023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60C38C6-43DD-45AE-4625-DA17F6B36A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B3EBEE0-709D-8CA7-41A7-27D685DD7D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EA3E84-D706-0441-BEF2-F85D6E167FB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553763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88D9C7C-B0CE-C5F2-7D66-2E01BB3F49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2C33AC9-3509-1C21-FCEE-44461490771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63F530F-5624-BE37-D35E-8251378F56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3C413C-14B6-4F4B-9C43-95C616FD36DA}" type="datetimeFigureOut">
              <a:rPr lang="en-GB" smtClean="0"/>
              <a:t>12/05/2023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815AF0E-5F9F-37CB-DADA-99C304666C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25BAEEA-429B-71A1-0492-161CB2A569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EA3E84-D706-0441-BEF2-F85D6E167FB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2049832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A86E33BE-C977-C9E4-7BA5-5932AE5AC9D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0D6BA58-4EEF-1541-6A0F-4183E12CDA7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29AAB5E-AA27-7FE8-702F-6089713FAC8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3C413C-14B6-4F4B-9C43-95C616FD36DA}" type="datetimeFigureOut">
              <a:rPr lang="en-GB" smtClean="0"/>
              <a:t>12/05/2023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FB71209-8A2F-3C71-9CDF-CD15F5494B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F0894FD-36D9-0710-6711-3E1F0034BD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EA3E84-D706-0441-BEF2-F85D6E167FB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5009667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5ACD61AB-C40F-9804-0826-F427E5C234B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886FB7E-62A5-D9D4-AE66-17C0993AC3F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9859CAA-616E-46F3-CE4E-97172CD00D5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83C413C-14B6-4F4B-9C43-95C616FD36DA}" type="datetimeFigureOut">
              <a:rPr lang="en-GB" smtClean="0"/>
              <a:t>12/05/2023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2023DED-AE3D-497A-442F-A7328EAD1AE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94A156D-820E-A483-CBC3-BED3CDC2AF4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6EA3E84-D706-0441-BEF2-F85D6E167FB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0969978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Rectangle 71">
            <a:extLst>
              <a:ext uri="{FF2B5EF4-FFF2-40B4-BE49-F238E27FC236}">
                <a16:creationId xmlns:a16="http://schemas.microsoft.com/office/drawing/2014/main" id="{44C349F5-736A-5895-11C8-1660598AC702}"/>
              </a:ext>
            </a:extLst>
          </p:cNvPr>
          <p:cNvSpPr/>
          <p:nvPr/>
        </p:nvSpPr>
        <p:spPr>
          <a:xfrm>
            <a:off x="-9270899" y="-5614986"/>
            <a:ext cx="11083093" cy="6857999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CFC2C0CC-722D-F8D5-486D-33FC9E52B206}"/>
              </a:ext>
            </a:extLst>
          </p:cNvPr>
          <p:cNvSpPr txBox="1"/>
          <p:nvPr/>
        </p:nvSpPr>
        <p:spPr>
          <a:xfrm>
            <a:off x="4046060" y="2514451"/>
            <a:ext cx="473398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GB" dirty="0">
                <a:solidFill>
                  <a:schemeClr val="bg1">
                    <a:lumMod val="50000"/>
                    <a:alpha val="49988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byte 1  byte 2  byte 3  byte 4</a:t>
            </a:r>
          </a:p>
          <a:p>
            <a:r>
              <a:rPr lang="en-GB" dirty="0">
                <a:solidFill>
                  <a:schemeClr val="bg1">
                    <a:lumMod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00000000000100101010101001001001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6E6E4E73-326F-CE85-57D2-B2532A852F28}"/>
              </a:ext>
            </a:extLst>
          </p:cNvPr>
          <p:cNvSpPr txBox="1"/>
          <p:nvPr/>
        </p:nvSpPr>
        <p:spPr>
          <a:xfrm>
            <a:off x="3275614" y="2791446"/>
            <a:ext cx="69442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MSB</a:t>
            </a:r>
            <a:endParaRPr lang="en-GB" dirty="0">
              <a:solidFill>
                <a:schemeClr val="bg1">
                  <a:lumMod val="50000"/>
                </a:schemeClr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242CE304-2375-1DBD-EEA4-275F4BD718B6}"/>
              </a:ext>
            </a:extLst>
          </p:cNvPr>
          <p:cNvSpPr txBox="1"/>
          <p:nvPr/>
        </p:nvSpPr>
        <p:spPr>
          <a:xfrm>
            <a:off x="8740775" y="2791446"/>
            <a:ext cx="6286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>
                <a:solidFill>
                  <a:schemeClr val="bg1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LSB</a:t>
            </a:r>
          </a:p>
        </p:txBody>
      </p:sp>
      <p:sp>
        <p:nvSpPr>
          <p:cNvPr id="7" name="Left Brace 6">
            <a:extLst>
              <a:ext uri="{FF2B5EF4-FFF2-40B4-BE49-F238E27FC236}">
                <a16:creationId xmlns:a16="http://schemas.microsoft.com/office/drawing/2014/main" id="{C52D6F16-5E37-2689-8D69-F84FA90A31F4}"/>
              </a:ext>
            </a:extLst>
          </p:cNvPr>
          <p:cNvSpPr/>
          <p:nvPr/>
        </p:nvSpPr>
        <p:spPr>
          <a:xfrm rot="16200000">
            <a:off x="7959163" y="2686772"/>
            <a:ext cx="127733" cy="948018"/>
          </a:xfrm>
          <a:prstGeom prst="leftBrace">
            <a:avLst>
              <a:gd name="adj1" fmla="val 41410"/>
              <a:gd name="adj2" fmla="val 50000"/>
            </a:avLst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3CC3D680-FE15-7492-E692-DED50DAFEBA4}"/>
              </a:ext>
            </a:extLst>
          </p:cNvPr>
          <p:cNvSpPr txBox="1"/>
          <p:nvPr/>
        </p:nvSpPr>
        <p:spPr>
          <a:xfrm>
            <a:off x="4483340" y="3901644"/>
            <a:ext cx="349326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b="1" dirty="0">
                <a:solidFill>
                  <a:schemeClr val="accent6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0</a:t>
            </a:r>
            <a:r>
              <a:rPr lang="en-GB" dirty="0">
                <a:solidFill>
                  <a:schemeClr val="bg1">
                    <a:lumMod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1001001</a:t>
            </a:r>
            <a:r>
              <a:rPr lang="en-GB" b="1" dirty="0">
                <a:solidFill>
                  <a:schemeClr val="accent6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0</a:t>
            </a:r>
            <a:r>
              <a:rPr lang="en-GB" dirty="0">
                <a:solidFill>
                  <a:schemeClr val="bg1">
                    <a:lumMod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1010100</a:t>
            </a:r>
            <a:r>
              <a:rPr lang="en-GB" b="1" dirty="0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1</a:t>
            </a:r>
            <a:r>
              <a:rPr lang="en-GB" dirty="0">
                <a:solidFill>
                  <a:schemeClr val="bg1">
                    <a:lumMod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1001010</a:t>
            </a:r>
          </a:p>
          <a:p>
            <a:r>
              <a:rPr lang="en-GB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GB" dirty="0">
                <a:solidFill>
                  <a:schemeClr val="bg1">
                    <a:lumMod val="50000"/>
                    <a:alpha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byte 1  byte 2  byte 3</a:t>
            </a:r>
          </a:p>
        </p:txBody>
      </p:sp>
      <p:sp>
        <p:nvSpPr>
          <p:cNvPr id="9" name="Left Brace 8">
            <a:extLst>
              <a:ext uri="{FF2B5EF4-FFF2-40B4-BE49-F238E27FC236}">
                <a16:creationId xmlns:a16="http://schemas.microsoft.com/office/drawing/2014/main" id="{D8AFC4F3-6422-5F7E-6637-67592D103C43}"/>
              </a:ext>
            </a:extLst>
          </p:cNvPr>
          <p:cNvSpPr/>
          <p:nvPr/>
        </p:nvSpPr>
        <p:spPr>
          <a:xfrm rot="16200000">
            <a:off x="7011145" y="2686771"/>
            <a:ext cx="127733" cy="948018"/>
          </a:xfrm>
          <a:prstGeom prst="leftBrace">
            <a:avLst>
              <a:gd name="adj1" fmla="val 41410"/>
              <a:gd name="adj2" fmla="val 50000"/>
            </a:avLst>
          </a:prstGeom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" name="Left Brace 9">
            <a:extLst>
              <a:ext uri="{FF2B5EF4-FFF2-40B4-BE49-F238E27FC236}">
                <a16:creationId xmlns:a16="http://schemas.microsoft.com/office/drawing/2014/main" id="{7FF93616-B439-AB58-7B07-E45FA1CD74D8}"/>
              </a:ext>
            </a:extLst>
          </p:cNvPr>
          <p:cNvSpPr/>
          <p:nvPr/>
        </p:nvSpPr>
        <p:spPr>
          <a:xfrm rot="16200000">
            <a:off x="6063126" y="2686769"/>
            <a:ext cx="127733" cy="948018"/>
          </a:xfrm>
          <a:prstGeom prst="leftBrace">
            <a:avLst>
              <a:gd name="adj1" fmla="val 41410"/>
              <a:gd name="adj2" fmla="val 50000"/>
            </a:avLst>
          </a:prstGeom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" name="Left Brace 10">
            <a:extLst>
              <a:ext uri="{FF2B5EF4-FFF2-40B4-BE49-F238E27FC236}">
                <a16:creationId xmlns:a16="http://schemas.microsoft.com/office/drawing/2014/main" id="{BD07D263-FDD9-1C4F-6E97-BB7C96C22254}"/>
              </a:ext>
            </a:extLst>
          </p:cNvPr>
          <p:cNvSpPr/>
          <p:nvPr/>
        </p:nvSpPr>
        <p:spPr>
          <a:xfrm rot="5400000">
            <a:off x="5128805" y="3427632"/>
            <a:ext cx="127733" cy="948018"/>
          </a:xfrm>
          <a:prstGeom prst="leftBrace">
            <a:avLst>
              <a:gd name="adj1" fmla="val 41410"/>
              <a:gd name="adj2" fmla="val 50000"/>
            </a:avLst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2" name="Left Brace 11">
            <a:extLst>
              <a:ext uri="{FF2B5EF4-FFF2-40B4-BE49-F238E27FC236}">
                <a16:creationId xmlns:a16="http://schemas.microsoft.com/office/drawing/2014/main" id="{4D4F700C-DD02-3E9B-B653-219513925DBD}"/>
              </a:ext>
            </a:extLst>
          </p:cNvPr>
          <p:cNvSpPr/>
          <p:nvPr/>
        </p:nvSpPr>
        <p:spPr>
          <a:xfrm rot="5400000">
            <a:off x="6228414" y="3427632"/>
            <a:ext cx="127733" cy="948018"/>
          </a:xfrm>
          <a:prstGeom prst="leftBrace">
            <a:avLst>
              <a:gd name="adj1" fmla="val 41410"/>
              <a:gd name="adj2" fmla="val 50000"/>
            </a:avLst>
          </a:prstGeom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3" name="Left Brace 12">
            <a:extLst>
              <a:ext uri="{FF2B5EF4-FFF2-40B4-BE49-F238E27FC236}">
                <a16:creationId xmlns:a16="http://schemas.microsoft.com/office/drawing/2014/main" id="{55B3C92C-C686-67C0-7D16-1C5EE5DA78A3}"/>
              </a:ext>
            </a:extLst>
          </p:cNvPr>
          <p:cNvSpPr/>
          <p:nvPr/>
        </p:nvSpPr>
        <p:spPr>
          <a:xfrm rot="5400000">
            <a:off x="7307580" y="3427633"/>
            <a:ext cx="127733" cy="948018"/>
          </a:xfrm>
          <a:prstGeom prst="leftBrace">
            <a:avLst>
              <a:gd name="adj1" fmla="val 41410"/>
              <a:gd name="adj2" fmla="val 50000"/>
            </a:avLst>
          </a:prstGeom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E7388A07-7CFA-4BBC-83C3-5B994EFE95DB}"/>
              </a:ext>
            </a:extLst>
          </p:cNvPr>
          <p:cNvCxnSpPr>
            <a:cxnSpLocks/>
            <a:stCxn id="11" idx="1"/>
            <a:endCxn id="7" idx="1"/>
          </p:cNvCxnSpPr>
          <p:nvPr/>
        </p:nvCxnSpPr>
        <p:spPr>
          <a:xfrm rot="5400000" flipH="1" flipV="1">
            <a:off x="6301288" y="2116033"/>
            <a:ext cx="613127" cy="2830358"/>
          </a:xfrm>
          <a:prstGeom prst="bentConnector5">
            <a:avLst>
              <a:gd name="adj1" fmla="val 21180"/>
              <a:gd name="adj2" fmla="val 50000"/>
              <a:gd name="adj3" fmla="val 75319"/>
            </a:avLst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14">
            <a:extLst>
              <a:ext uri="{FF2B5EF4-FFF2-40B4-BE49-F238E27FC236}">
                <a16:creationId xmlns:a16="http://schemas.microsoft.com/office/drawing/2014/main" id="{404AB3E6-C708-F4AE-67A1-3A29B433B995}"/>
              </a:ext>
            </a:extLst>
          </p:cNvPr>
          <p:cNvCxnSpPr>
            <a:cxnSpLocks/>
            <a:stCxn id="12" idx="1"/>
            <a:endCxn id="9" idx="1"/>
          </p:cNvCxnSpPr>
          <p:nvPr/>
        </p:nvCxnSpPr>
        <p:spPr>
          <a:xfrm rot="5400000" flipH="1" flipV="1">
            <a:off x="6377082" y="3139846"/>
            <a:ext cx="613128" cy="782731"/>
          </a:xfrm>
          <a:prstGeom prst="bentConnector5">
            <a:avLst>
              <a:gd name="adj1" fmla="val 37284"/>
              <a:gd name="adj2" fmla="val 50000"/>
              <a:gd name="adj3" fmla="val 62716"/>
            </a:avLst>
          </a:prstGeom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cxnSp>
        <p:nvCxnSpPr>
          <p:cNvPr id="27" name="Straight Connector 14">
            <a:extLst>
              <a:ext uri="{FF2B5EF4-FFF2-40B4-BE49-F238E27FC236}">
                <a16:creationId xmlns:a16="http://schemas.microsoft.com/office/drawing/2014/main" id="{E29FCF8A-6BA8-4DF5-FA52-59AF2C32C8CD}"/>
              </a:ext>
            </a:extLst>
          </p:cNvPr>
          <p:cNvCxnSpPr>
            <a:cxnSpLocks/>
            <a:stCxn id="13" idx="1"/>
            <a:endCxn id="10" idx="1"/>
          </p:cNvCxnSpPr>
          <p:nvPr/>
        </p:nvCxnSpPr>
        <p:spPr>
          <a:xfrm rot="16200000" flipV="1">
            <a:off x="6442655" y="2908984"/>
            <a:ext cx="613131" cy="1244454"/>
          </a:xfrm>
          <a:prstGeom prst="bentConnector5">
            <a:avLst>
              <a:gd name="adj1" fmla="val 14878"/>
              <a:gd name="adj2" fmla="val 50000"/>
              <a:gd name="adj3" fmla="val 52913"/>
            </a:avLst>
          </a:prstGeom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34" name="Straight Connector 33">
            <a:extLst>
              <a:ext uri="{FF2B5EF4-FFF2-40B4-BE49-F238E27FC236}">
                <a16:creationId xmlns:a16="http://schemas.microsoft.com/office/drawing/2014/main" id="{E700F00E-2FDB-151D-ECBC-015CE1B2825F}"/>
              </a:ext>
            </a:extLst>
          </p:cNvPr>
          <p:cNvCxnSpPr>
            <a:cxnSpLocks/>
          </p:cNvCxnSpPr>
          <p:nvPr/>
        </p:nvCxnSpPr>
        <p:spPr>
          <a:xfrm>
            <a:off x="5229015" y="2559024"/>
            <a:ext cx="0" cy="648000"/>
          </a:xfrm>
          <a:prstGeom prst="line">
            <a:avLst/>
          </a:prstGeom>
          <a:ln>
            <a:gradFill>
              <a:gsLst>
                <a:gs pos="0">
                  <a:schemeClr val="tx1">
                    <a:lumMod val="50000"/>
                    <a:lumOff val="50000"/>
                    <a:alpha val="0"/>
                  </a:schemeClr>
                </a:gs>
                <a:gs pos="50000">
                  <a:schemeClr val="tx1">
                    <a:lumMod val="50000"/>
                    <a:lumOff val="50000"/>
                  </a:schemeClr>
                </a:gs>
                <a:gs pos="100000">
                  <a:schemeClr val="tx1">
                    <a:lumMod val="50000"/>
                    <a:lumOff val="50000"/>
                    <a:alpha val="0"/>
                  </a:schemeClr>
                </a:gs>
              </a:gsLst>
              <a:lin ang="5400000" scaled="1"/>
            </a:gradFill>
            <a:prstDash val="sysDot"/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cxnSp>
        <p:nvCxnSpPr>
          <p:cNvPr id="35" name="Straight Connector 34">
            <a:extLst>
              <a:ext uri="{FF2B5EF4-FFF2-40B4-BE49-F238E27FC236}">
                <a16:creationId xmlns:a16="http://schemas.microsoft.com/office/drawing/2014/main" id="{44F5DC9C-FDCF-6497-4603-CD0426660D08}"/>
              </a:ext>
            </a:extLst>
          </p:cNvPr>
          <p:cNvCxnSpPr>
            <a:cxnSpLocks/>
          </p:cNvCxnSpPr>
          <p:nvPr/>
        </p:nvCxnSpPr>
        <p:spPr>
          <a:xfrm>
            <a:off x="6319937" y="2559024"/>
            <a:ext cx="0" cy="648000"/>
          </a:xfrm>
          <a:prstGeom prst="line">
            <a:avLst/>
          </a:prstGeom>
          <a:ln>
            <a:gradFill>
              <a:gsLst>
                <a:gs pos="0">
                  <a:schemeClr val="tx1">
                    <a:lumMod val="50000"/>
                    <a:lumOff val="50000"/>
                    <a:alpha val="0"/>
                  </a:schemeClr>
                </a:gs>
                <a:gs pos="50000">
                  <a:schemeClr val="tx1">
                    <a:lumMod val="50000"/>
                    <a:lumOff val="50000"/>
                  </a:schemeClr>
                </a:gs>
                <a:gs pos="100000">
                  <a:schemeClr val="tx1">
                    <a:lumMod val="50000"/>
                    <a:lumOff val="50000"/>
                    <a:alpha val="0"/>
                  </a:schemeClr>
                </a:gs>
              </a:gsLst>
              <a:lin ang="5400000" scaled="1"/>
            </a:gradFill>
            <a:prstDash val="sysDot"/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cxnSp>
        <p:nvCxnSpPr>
          <p:cNvPr id="36" name="Straight Connector 35">
            <a:extLst>
              <a:ext uri="{FF2B5EF4-FFF2-40B4-BE49-F238E27FC236}">
                <a16:creationId xmlns:a16="http://schemas.microsoft.com/office/drawing/2014/main" id="{F7A4581A-AD4C-515F-CB89-B9B3D72C61D2}"/>
              </a:ext>
            </a:extLst>
          </p:cNvPr>
          <p:cNvCxnSpPr>
            <a:cxnSpLocks/>
          </p:cNvCxnSpPr>
          <p:nvPr/>
        </p:nvCxnSpPr>
        <p:spPr>
          <a:xfrm>
            <a:off x="7410859" y="2559024"/>
            <a:ext cx="0" cy="646881"/>
          </a:xfrm>
          <a:prstGeom prst="line">
            <a:avLst/>
          </a:prstGeom>
          <a:ln>
            <a:gradFill>
              <a:gsLst>
                <a:gs pos="0">
                  <a:schemeClr val="tx1">
                    <a:lumMod val="50000"/>
                    <a:lumOff val="50000"/>
                    <a:alpha val="0"/>
                  </a:schemeClr>
                </a:gs>
                <a:gs pos="50000">
                  <a:schemeClr val="tx1">
                    <a:lumMod val="50000"/>
                    <a:lumOff val="50000"/>
                  </a:schemeClr>
                </a:gs>
                <a:gs pos="100000">
                  <a:schemeClr val="tx1">
                    <a:lumMod val="50000"/>
                    <a:lumOff val="50000"/>
                    <a:alpha val="0"/>
                  </a:schemeClr>
                </a:gs>
              </a:gsLst>
              <a:lin ang="5400000" scaled="1"/>
            </a:gradFill>
            <a:prstDash val="sysDot"/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cxnSp>
        <p:nvCxnSpPr>
          <p:cNvPr id="42" name="Straight Connector 41">
            <a:extLst>
              <a:ext uri="{FF2B5EF4-FFF2-40B4-BE49-F238E27FC236}">
                <a16:creationId xmlns:a16="http://schemas.microsoft.com/office/drawing/2014/main" id="{D6D38557-D830-51B6-8BB8-7EACADB27E30}"/>
              </a:ext>
            </a:extLst>
          </p:cNvPr>
          <p:cNvCxnSpPr>
            <a:cxnSpLocks/>
          </p:cNvCxnSpPr>
          <p:nvPr/>
        </p:nvCxnSpPr>
        <p:spPr>
          <a:xfrm>
            <a:off x="5662591" y="3893583"/>
            <a:ext cx="0" cy="648000"/>
          </a:xfrm>
          <a:prstGeom prst="line">
            <a:avLst/>
          </a:prstGeom>
          <a:ln>
            <a:gradFill>
              <a:gsLst>
                <a:gs pos="0">
                  <a:schemeClr val="tx1">
                    <a:lumMod val="50000"/>
                    <a:lumOff val="50000"/>
                    <a:alpha val="0"/>
                  </a:schemeClr>
                </a:gs>
                <a:gs pos="50000">
                  <a:schemeClr val="tx1">
                    <a:lumMod val="50000"/>
                    <a:lumOff val="50000"/>
                  </a:schemeClr>
                </a:gs>
                <a:gs pos="100000">
                  <a:schemeClr val="tx1">
                    <a:lumMod val="50000"/>
                    <a:lumOff val="50000"/>
                    <a:alpha val="0"/>
                  </a:schemeClr>
                </a:gs>
              </a:gsLst>
              <a:lin ang="5400000" scaled="1"/>
            </a:gradFill>
            <a:prstDash val="sysDot"/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cxnSp>
        <p:nvCxnSpPr>
          <p:cNvPr id="43" name="Straight Connector 42">
            <a:extLst>
              <a:ext uri="{FF2B5EF4-FFF2-40B4-BE49-F238E27FC236}">
                <a16:creationId xmlns:a16="http://schemas.microsoft.com/office/drawing/2014/main" id="{D693491E-7B19-6015-B9CB-8019987CFA7A}"/>
              </a:ext>
            </a:extLst>
          </p:cNvPr>
          <p:cNvCxnSpPr>
            <a:cxnSpLocks/>
          </p:cNvCxnSpPr>
          <p:nvPr/>
        </p:nvCxnSpPr>
        <p:spPr>
          <a:xfrm>
            <a:off x="6753513" y="3893583"/>
            <a:ext cx="0" cy="648000"/>
          </a:xfrm>
          <a:prstGeom prst="line">
            <a:avLst/>
          </a:prstGeom>
          <a:ln>
            <a:gradFill>
              <a:gsLst>
                <a:gs pos="0">
                  <a:schemeClr val="tx1">
                    <a:lumMod val="50000"/>
                    <a:lumOff val="50000"/>
                    <a:alpha val="0"/>
                  </a:schemeClr>
                </a:gs>
                <a:gs pos="50000">
                  <a:schemeClr val="tx1">
                    <a:lumMod val="50000"/>
                    <a:lumOff val="50000"/>
                  </a:schemeClr>
                </a:gs>
                <a:gs pos="100000">
                  <a:schemeClr val="tx1">
                    <a:lumMod val="50000"/>
                    <a:lumOff val="50000"/>
                    <a:alpha val="0"/>
                  </a:schemeClr>
                </a:gs>
              </a:gsLst>
              <a:lin ang="5400000" scaled="1"/>
            </a:gradFill>
            <a:prstDash val="sysDot"/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sp>
        <p:nvSpPr>
          <p:cNvPr id="48" name="Left Brace 47">
            <a:extLst>
              <a:ext uri="{FF2B5EF4-FFF2-40B4-BE49-F238E27FC236}">
                <a16:creationId xmlns:a16="http://schemas.microsoft.com/office/drawing/2014/main" id="{6A33BBA9-F1EA-98A3-3D8F-A3684E25FEDE}"/>
              </a:ext>
            </a:extLst>
          </p:cNvPr>
          <p:cNvSpPr/>
          <p:nvPr/>
        </p:nvSpPr>
        <p:spPr>
          <a:xfrm rot="5400000">
            <a:off x="6244398" y="278674"/>
            <a:ext cx="154682" cy="4350603"/>
          </a:xfrm>
          <a:prstGeom prst="leftBrace">
            <a:avLst>
              <a:gd name="adj1" fmla="val 41410"/>
              <a:gd name="adj2" fmla="val 79118"/>
            </a:avLst>
          </a:prstGeom>
        </p:spPr>
        <p:style>
          <a:lnRef idx="2">
            <a:schemeClr val="accent5"/>
          </a:lnRef>
          <a:fillRef idx="0">
            <a:schemeClr val="accent5"/>
          </a:fillRef>
          <a:effectRef idx="1">
            <a:schemeClr val="accent5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49" name="TextBox 48">
            <a:extLst>
              <a:ext uri="{FF2B5EF4-FFF2-40B4-BE49-F238E27FC236}">
                <a16:creationId xmlns:a16="http://schemas.microsoft.com/office/drawing/2014/main" id="{50717526-CF73-916B-D03E-24A51C315CF7}"/>
              </a:ext>
            </a:extLst>
          </p:cNvPr>
          <p:cNvSpPr txBox="1"/>
          <p:nvPr/>
        </p:nvSpPr>
        <p:spPr>
          <a:xfrm>
            <a:off x="4185760" y="2023222"/>
            <a:ext cx="244913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>
                <a:solidFill>
                  <a:schemeClr val="bg1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Original 4-byte u32</a:t>
            </a:r>
          </a:p>
        </p:txBody>
      </p:sp>
      <p:sp>
        <p:nvSpPr>
          <p:cNvPr id="50" name="Left Brace 49">
            <a:extLst>
              <a:ext uri="{FF2B5EF4-FFF2-40B4-BE49-F238E27FC236}">
                <a16:creationId xmlns:a16="http://schemas.microsoft.com/office/drawing/2014/main" id="{C07CDDC9-F8AC-2ABF-CD80-70722D8D41B7}"/>
              </a:ext>
            </a:extLst>
          </p:cNvPr>
          <p:cNvSpPr/>
          <p:nvPr/>
        </p:nvSpPr>
        <p:spPr>
          <a:xfrm rot="16200000">
            <a:off x="6132348" y="2983155"/>
            <a:ext cx="154682" cy="3271539"/>
          </a:xfrm>
          <a:prstGeom prst="leftBrace">
            <a:avLst>
              <a:gd name="adj1" fmla="val 41410"/>
              <a:gd name="adj2" fmla="val 79118"/>
            </a:avLst>
          </a:prstGeom>
        </p:spPr>
        <p:style>
          <a:lnRef idx="2">
            <a:schemeClr val="accent5"/>
          </a:lnRef>
          <a:fillRef idx="0">
            <a:schemeClr val="accent5"/>
          </a:fillRef>
          <a:effectRef idx="1">
            <a:schemeClr val="accent5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51" name="TextBox 50">
            <a:extLst>
              <a:ext uri="{FF2B5EF4-FFF2-40B4-BE49-F238E27FC236}">
                <a16:creationId xmlns:a16="http://schemas.microsoft.com/office/drawing/2014/main" id="{65419615-17D0-4CF2-1B16-937C2B3930E0}"/>
              </a:ext>
            </a:extLst>
          </p:cNvPr>
          <p:cNvSpPr txBox="1"/>
          <p:nvPr/>
        </p:nvSpPr>
        <p:spPr>
          <a:xfrm>
            <a:off x="5383973" y="4642875"/>
            <a:ext cx="263905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>
                <a:solidFill>
                  <a:schemeClr val="bg1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Resulting 3-byte VBE</a:t>
            </a:r>
          </a:p>
        </p:txBody>
      </p:sp>
      <p:sp>
        <p:nvSpPr>
          <p:cNvPr id="52" name="TextBox 51">
            <a:extLst>
              <a:ext uri="{FF2B5EF4-FFF2-40B4-BE49-F238E27FC236}">
                <a16:creationId xmlns:a16="http://schemas.microsoft.com/office/drawing/2014/main" id="{75A7AB4C-649E-29B2-CFF1-4A96B2154964}"/>
              </a:ext>
            </a:extLst>
          </p:cNvPr>
          <p:cNvSpPr txBox="1"/>
          <p:nvPr/>
        </p:nvSpPr>
        <p:spPr>
          <a:xfrm>
            <a:off x="3036121" y="3563055"/>
            <a:ext cx="1391728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100" dirty="0">
                <a:solidFill>
                  <a:schemeClr val="bg1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Continuation bits</a:t>
            </a:r>
          </a:p>
        </p:txBody>
      </p:sp>
      <p:cxnSp>
        <p:nvCxnSpPr>
          <p:cNvPr id="59" name="Straight Connector 58">
            <a:extLst>
              <a:ext uri="{FF2B5EF4-FFF2-40B4-BE49-F238E27FC236}">
                <a16:creationId xmlns:a16="http://schemas.microsoft.com/office/drawing/2014/main" id="{5C317357-EA3A-69E5-F74F-60916D48F0D9}"/>
              </a:ext>
            </a:extLst>
          </p:cNvPr>
          <p:cNvCxnSpPr/>
          <p:nvPr/>
        </p:nvCxnSpPr>
        <p:spPr>
          <a:xfrm>
            <a:off x="3811110" y="4150353"/>
            <a:ext cx="0" cy="101600"/>
          </a:xfrm>
          <a:prstGeom prst="line">
            <a:avLst/>
          </a:prstGeom>
          <a:ln>
            <a:solidFill>
              <a:schemeClr val="accent2">
                <a:lumMod val="60000"/>
                <a:lumOff val="40000"/>
              </a:schemeClr>
            </a:solidFill>
            <a:prstDash val="sysDash"/>
            <a:headEnd type="stealth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0" name="Straight Connector 59">
            <a:extLst>
              <a:ext uri="{FF2B5EF4-FFF2-40B4-BE49-F238E27FC236}">
                <a16:creationId xmlns:a16="http://schemas.microsoft.com/office/drawing/2014/main" id="{CFC21BAF-28E5-8CEC-B1E8-1ADE600859D9}"/>
              </a:ext>
            </a:extLst>
          </p:cNvPr>
          <p:cNvCxnSpPr>
            <a:cxnSpLocks/>
          </p:cNvCxnSpPr>
          <p:nvPr/>
        </p:nvCxnSpPr>
        <p:spPr>
          <a:xfrm>
            <a:off x="3811110" y="4251953"/>
            <a:ext cx="3016250" cy="0"/>
          </a:xfrm>
          <a:prstGeom prst="line">
            <a:avLst/>
          </a:prstGeom>
          <a:ln>
            <a:solidFill>
              <a:schemeClr val="accent2">
                <a:lumMod val="60000"/>
                <a:lumOff val="40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4" name="Straight Connector 63">
            <a:extLst>
              <a:ext uri="{FF2B5EF4-FFF2-40B4-BE49-F238E27FC236}">
                <a16:creationId xmlns:a16="http://schemas.microsoft.com/office/drawing/2014/main" id="{10969888-F46E-8A02-AB9E-1A15A8067A43}"/>
              </a:ext>
            </a:extLst>
          </p:cNvPr>
          <p:cNvCxnSpPr>
            <a:cxnSpLocks/>
          </p:cNvCxnSpPr>
          <p:nvPr/>
        </p:nvCxnSpPr>
        <p:spPr>
          <a:xfrm>
            <a:off x="4639785" y="4175753"/>
            <a:ext cx="0" cy="76200"/>
          </a:xfrm>
          <a:prstGeom prst="line">
            <a:avLst/>
          </a:prstGeom>
          <a:ln>
            <a:solidFill>
              <a:schemeClr val="accent2">
                <a:lumMod val="60000"/>
                <a:lumOff val="40000"/>
              </a:schemeClr>
            </a:solidFill>
            <a:prstDash val="sysDash"/>
            <a:headEnd type="none" w="med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6" name="Straight Connector 65">
            <a:extLst>
              <a:ext uri="{FF2B5EF4-FFF2-40B4-BE49-F238E27FC236}">
                <a16:creationId xmlns:a16="http://schemas.microsoft.com/office/drawing/2014/main" id="{E7813A78-C2D0-597B-BBB4-FBE77A6BADF0}"/>
              </a:ext>
            </a:extLst>
          </p:cNvPr>
          <p:cNvCxnSpPr>
            <a:cxnSpLocks/>
          </p:cNvCxnSpPr>
          <p:nvPr/>
        </p:nvCxnSpPr>
        <p:spPr>
          <a:xfrm>
            <a:off x="5735160" y="4175753"/>
            <a:ext cx="0" cy="76200"/>
          </a:xfrm>
          <a:prstGeom prst="line">
            <a:avLst/>
          </a:prstGeom>
          <a:ln>
            <a:solidFill>
              <a:schemeClr val="accent2">
                <a:lumMod val="60000"/>
                <a:lumOff val="40000"/>
              </a:schemeClr>
            </a:solidFill>
            <a:prstDash val="sysDash"/>
            <a:headEnd type="none" w="med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7" name="Straight Connector 66">
            <a:extLst>
              <a:ext uri="{FF2B5EF4-FFF2-40B4-BE49-F238E27FC236}">
                <a16:creationId xmlns:a16="http://schemas.microsoft.com/office/drawing/2014/main" id="{3E237641-5DA4-C6ED-4B25-834B01CF5DD2}"/>
              </a:ext>
            </a:extLst>
          </p:cNvPr>
          <p:cNvCxnSpPr>
            <a:cxnSpLocks/>
          </p:cNvCxnSpPr>
          <p:nvPr/>
        </p:nvCxnSpPr>
        <p:spPr>
          <a:xfrm>
            <a:off x="6827360" y="4175753"/>
            <a:ext cx="0" cy="76200"/>
          </a:xfrm>
          <a:prstGeom prst="line">
            <a:avLst/>
          </a:prstGeom>
          <a:ln>
            <a:solidFill>
              <a:schemeClr val="accent2">
                <a:lumMod val="60000"/>
                <a:lumOff val="40000"/>
              </a:schemeClr>
            </a:solidFill>
            <a:prstDash val="sysDash"/>
            <a:headEnd type="none" w="med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0" name="TextBox 69">
            <a:extLst>
              <a:ext uri="{FF2B5EF4-FFF2-40B4-BE49-F238E27FC236}">
                <a16:creationId xmlns:a16="http://schemas.microsoft.com/office/drawing/2014/main" id="{0AC1CC5E-F37B-40B9-33BA-6B0C220848FB}"/>
              </a:ext>
            </a:extLst>
          </p:cNvPr>
          <p:cNvSpPr txBox="1"/>
          <p:nvPr/>
        </p:nvSpPr>
        <p:spPr>
          <a:xfrm>
            <a:off x="3036121" y="3917032"/>
            <a:ext cx="111280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400" b="1" dirty="0">
                <a:solidFill>
                  <a:schemeClr val="accent6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0</a:t>
            </a:r>
            <a:r>
              <a:rPr lang="en-GB" sz="11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en-GB" sz="1100" dirty="0">
                <a:solidFill>
                  <a:schemeClr val="bg1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= continue</a:t>
            </a:r>
          </a:p>
        </p:txBody>
      </p:sp>
      <p:sp>
        <p:nvSpPr>
          <p:cNvPr id="71" name="TextBox 70">
            <a:extLst>
              <a:ext uri="{FF2B5EF4-FFF2-40B4-BE49-F238E27FC236}">
                <a16:creationId xmlns:a16="http://schemas.microsoft.com/office/drawing/2014/main" id="{54C4314D-981B-E1DC-5128-AB2F2652004D}"/>
              </a:ext>
            </a:extLst>
          </p:cNvPr>
          <p:cNvSpPr txBox="1"/>
          <p:nvPr/>
        </p:nvSpPr>
        <p:spPr>
          <a:xfrm>
            <a:off x="3036121" y="3727760"/>
            <a:ext cx="80983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400" b="1" dirty="0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1</a:t>
            </a:r>
            <a:r>
              <a:rPr lang="en-GB" sz="11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en-GB" sz="1100" dirty="0">
                <a:solidFill>
                  <a:schemeClr val="bg1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= stop</a:t>
            </a:r>
          </a:p>
        </p:txBody>
      </p:sp>
    </p:spTree>
    <p:extLst>
      <p:ext uri="{BB962C8B-B14F-4D97-AF65-F5344CB8AC3E}">
        <p14:creationId xmlns:p14="http://schemas.microsoft.com/office/powerpoint/2010/main" val="377093187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28</TotalTime>
  <Words>35</Words>
  <Application>Microsoft Macintosh PowerPoint</Application>
  <PresentationFormat>Widescreen</PresentationFormat>
  <Paragraphs>12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7" baseType="lpstr">
      <vt:lpstr>Arial</vt:lpstr>
      <vt:lpstr>Calibri</vt:lpstr>
      <vt:lpstr>Calibri Light</vt:lpstr>
      <vt:lpstr>Courier New</vt:lpstr>
      <vt:lpstr>Verdana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Vasily Sidorov</dc:creator>
  <cp:lastModifiedBy>Vasily Sidorov</cp:lastModifiedBy>
  <cp:revision>1</cp:revision>
  <dcterms:created xsi:type="dcterms:W3CDTF">2023-05-12T12:42:21Z</dcterms:created>
  <dcterms:modified xsi:type="dcterms:W3CDTF">2023-05-12T13:11:15Z</dcterms:modified>
</cp:coreProperties>
</file>